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  <p:sldId id="262" r:id="rId9"/>
    <p:sldId id="264" r:id="rId10"/>
    <p:sldId id="266" r:id="rId11"/>
    <p:sldId id="272" r:id="rId12"/>
    <p:sldId id="267" r:id="rId13"/>
    <p:sldId id="268" r:id="rId14"/>
    <p:sldId id="269" r:id="rId15"/>
    <p:sldId id="295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79" r:id="rId24"/>
    <p:sldId id="270" r:id="rId25"/>
    <p:sldId id="280" r:id="rId26"/>
    <p:sldId id="281" r:id="rId27"/>
    <p:sldId id="285" r:id="rId28"/>
    <p:sldId id="294" r:id="rId29"/>
    <p:sldId id="286" r:id="rId30"/>
    <p:sldId id="287" r:id="rId31"/>
    <p:sldId id="288" r:id="rId32"/>
    <p:sldId id="289" r:id="rId33"/>
    <p:sldId id="283" r:id="rId34"/>
    <p:sldId id="290" r:id="rId35"/>
    <p:sldId id="293" r:id="rId36"/>
    <p:sldId id="292" r:id="rId37"/>
    <p:sldId id="271" r:id="rId38"/>
    <p:sldId id="291" r:id="rId39"/>
    <p:sldId id="284" r:id="rId40"/>
    <p:sldId id="26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0" autoAdjust="0"/>
    <p:restoredTop sz="94660"/>
  </p:normalViewPr>
  <p:slideViewPr>
    <p:cSldViewPr>
      <p:cViewPr varScale="1">
        <p:scale>
          <a:sx n="68" d="100"/>
          <a:sy n="68" d="100"/>
        </p:scale>
        <p:origin x="160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20E12A5-53AC-4907-BA1D-69041C4D591D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7FFA91F-15BD-4CCF-803B-388851AD77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slide" Target="slide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8.xml"/><Relationship Id="rId4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22.xml"/><Relationship Id="rId4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JW JEOPARDY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Nevin Ndonwi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6553200" y="4114800"/>
            <a:ext cx="167640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</a:t>
            </a:r>
          </a:p>
        </p:txBody>
      </p: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 (200 pts)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806209"/>
          </a:xfrm>
        </p:spPr>
        <p:txBody>
          <a:bodyPr/>
          <a:lstStyle/>
          <a:p>
            <a:pPr>
              <a:buNone/>
            </a:pPr>
            <a:r>
              <a:rPr lang="en-US" dirty="0"/>
              <a:t>Satan is bad….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1981200" y="4724400"/>
            <a:ext cx="2362200" cy="1295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 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5334000" y="4724400"/>
            <a:ext cx="2209800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 </a:t>
            </a:r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Daily double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 descr="Image result for daily double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4381500" cy="3651250"/>
          </a:xfrm>
          <a:prstGeom prst="rect">
            <a:avLst/>
          </a:prstGeom>
          <a:noFill/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971800" y="5791200"/>
            <a:ext cx="22860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CONTINUE</a:t>
            </a:r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TRUE OR FALSE</a:t>
            </a:r>
            <a:br>
              <a:rPr lang="en-US" dirty="0"/>
            </a:br>
            <a:r>
              <a:rPr lang="en-US" dirty="0"/>
              <a:t> (300 pts (600 with daily double)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415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4/5 of these statements are true </a:t>
            </a:r>
          </a:p>
          <a:p>
            <a:r>
              <a:rPr lang="en-US" dirty="0"/>
              <a:t>1)Jesus is also called Michael </a:t>
            </a:r>
          </a:p>
          <a:p>
            <a:r>
              <a:rPr lang="en-US" dirty="0"/>
              <a:t>2)Jesus was Jehovah’s first creation</a:t>
            </a:r>
          </a:p>
          <a:p>
            <a:r>
              <a:rPr lang="en-US" dirty="0"/>
              <a:t>3)Jesus was a descendent of David </a:t>
            </a:r>
          </a:p>
          <a:p>
            <a:r>
              <a:rPr lang="en-US" dirty="0"/>
              <a:t>4)Jesus helped Jehovah to create the earth </a:t>
            </a:r>
          </a:p>
          <a:p>
            <a:r>
              <a:rPr lang="en-US" dirty="0"/>
              <a:t>5)Jehovah taught Jesus everything he knows.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334000" y="5029200"/>
            <a:ext cx="15240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False 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2057400" y="4953000"/>
            <a:ext cx="16002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 </a:t>
            </a:r>
          </a:p>
        </p:txBody>
      </p:sp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 (400 pts)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806209"/>
          </a:xfrm>
        </p:spPr>
        <p:txBody>
          <a:bodyPr/>
          <a:lstStyle/>
          <a:p>
            <a:r>
              <a:rPr lang="en-US" dirty="0"/>
              <a:t>Jehovah never loved Satan 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1981200" y="4724400"/>
            <a:ext cx="2362200" cy="1295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  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5334000" y="4724400"/>
            <a:ext cx="2209800" cy="1219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  </a:t>
            </a:r>
          </a:p>
        </p:txBody>
      </p: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 (500 pts)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75191"/>
            <a:ext cx="8458200" cy="233960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(2/3) of these statements are true</a:t>
            </a:r>
          </a:p>
          <a:p>
            <a:r>
              <a:rPr lang="en-US" dirty="0"/>
              <a:t>1) The first creation of Jehovah started with “J”</a:t>
            </a:r>
          </a:p>
          <a:p>
            <a:r>
              <a:rPr lang="en-US" dirty="0"/>
              <a:t>2)Jesus knew where every dead body in the world was buried </a:t>
            </a:r>
          </a:p>
          <a:p>
            <a:r>
              <a:rPr lang="en-US" dirty="0"/>
              <a:t>3) Jehovah almost regretted making man (at one point)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257800" y="4419600"/>
            <a:ext cx="15240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False 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1981200" y="4343400"/>
            <a:ext cx="16002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 </a:t>
            </a:r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Daily double (100 * 2)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 descr="Image result for daily double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4381500" cy="3651250"/>
          </a:xfrm>
          <a:prstGeom prst="rect">
            <a:avLst/>
          </a:prstGeom>
          <a:noFill/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971800" y="5791200"/>
            <a:ext cx="22860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350186040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334000" y="5273040"/>
            <a:ext cx="1981200" cy="1295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Elijah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 (100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577609"/>
          </a:xfrm>
        </p:spPr>
        <p:txBody>
          <a:bodyPr/>
          <a:lstStyle/>
          <a:p>
            <a:r>
              <a:rPr lang="en-US" dirty="0"/>
              <a:t>1) Who is the brother of Vashti’s successor?  </a:t>
            </a:r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990600" y="3200400"/>
            <a:ext cx="2057400" cy="1828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Ha </a:t>
            </a:r>
            <a:r>
              <a:rPr lang="en-US" sz="1600" b="1" dirty="0" err="1"/>
              <a:t>ha</a:t>
            </a:r>
            <a:r>
              <a:rPr lang="en-US" sz="1600" b="1" dirty="0"/>
              <a:t> nice try Nevin </a:t>
            </a:r>
          </a:p>
          <a:p>
            <a:pPr algn="ctr"/>
            <a:r>
              <a:rPr lang="en-US" sz="1600" b="1" dirty="0"/>
              <a:t>Vashti’s successor didn’t have a brother 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257800" y="3200400"/>
            <a:ext cx="2057400" cy="18288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Mordecai DUHHHH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990600" y="5257800"/>
            <a:ext cx="2286000" cy="1371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Haman</a:t>
            </a:r>
          </a:p>
        </p:txBody>
      </p:sp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 (200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4252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1) Who was from Bethlehem </a:t>
            </a:r>
          </a:p>
          <a:p>
            <a:r>
              <a:rPr lang="en-US" dirty="0"/>
              <a:t>2) Who was from Ur?</a:t>
            </a:r>
          </a:p>
          <a:p>
            <a:pPr>
              <a:buNone/>
            </a:pPr>
            <a:r>
              <a:rPr lang="en-US" dirty="0"/>
              <a:t> Click the box correctly answering the questions </a:t>
            </a:r>
          </a:p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90600" y="3886200"/>
            <a:ext cx="16764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= Abram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 = Jesus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5334000"/>
            <a:ext cx="1676400" cy="121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= </a:t>
            </a:r>
            <a:r>
              <a:rPr lang="en-US" b="1" dirty="0" err="1">
                <a:solidFill>
                  <a:schemeClr val="tx1"/>
                </a:solidFill>
              </a:rPr>
              <a:t>Joesph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 =  </a:t>
            </a:r>
            <a:r>
              <a:rPr lang="en-US" b="1" dirty="0" err="1">
                <a:solidFill>
                  <a:schemeClr val="tx1"/>
                </a:solidFill>
              </a:rPr>
              <a:t>Sarai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638800" y="3810000"/>
            <a:ext cx="1676400" cy="1219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= Michael </a:t>
            </a:r>
          </a:p>
          <a:p>
            <a:pPr algn="ctr"/>
            <a:r>
              <a:rPr lang="en-US" b="1" dirty="0"/>
              <a:t>2 =</a:t>
            </a:r>
            <a:r>
              <a:rPr lang="en-US" b="1" dirty="0" err="1"/>
              <a:t>Terah</a:t>
            </a:r>
            <a:r>
              <a:rPr lang="en-US" b="1" dirty="0"/>
              <a:t> 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990600" y="5410200"/>
            <a:ext cx="1676400" cy="1219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= Mary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2= Abram </a:t>
            </a:r>
          </a:p>
        </p:txBody>
      </p:sp>
    </p:spTree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 (300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7300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1)Who had more than ten children </a:t>
            </a:r>
          </a:p>
          <a:p>
            <a:r>
              <a:rPr lang="en-US" dirty="0"/>
              <a:t>2) Who is an </a:t>
            </a:r>
            <a:r>
              <a:rPr lang="en-US" dirty="0" err="1"/>
              <a:t>Isrealite</a:t>
            </a:r>
            <a:r>
              <a:rPr lang="en-US" dirty="0"/>
              <a:t>?</a:t>
            </a:r>
          </a:p>
          <a:p>
            <a:r>
              <a:rPr lang="en-US" dirty="0"/>
              <a:t>3) Who is imperfect?</a:t>
            </a:r>
          </a:p>
          <a:p>
            <a:r>
              <a:rPr lang="en-US" dirty="0"/>
              <a:t>Click the box that is correct </a:t>
            </a:r>
          </a:p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90600" y="3886200"/>
            <a:ext cx="16764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Isreal</a:t>
            </a:r>
            <a:r>
              <a:rPr lang="en-US" b="1" dirty="0"/>
              <a:t> for all three questions 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5638800" y="5257800"/>
            <a:ext cx="1676400" cy="121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None of the other options are correct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5638800" y="3810000"/>
            <a:ext cx="1676400" cy="1219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= Jacob</a:t>
            </a:r>
          </a:p>
          <a:p>
            <a:pPr algn="ctr"/>
            <a:r>
              <a:rPr lang="en-US" b="1" dirty="0"/>
              <a:t>2= </a:t>
            </a:r>
            <a:r>
              <a:rPr lang="en-US" b="1" dirty="0" err="1"/>
              <a:t>Sarai</a:t>
            </a:r>
            <a:endParaRPr lang="en-US" b="1" dirty="0"/>
          </a:p>
          <a:p>
            <a:pPr algn="ctr"/>
            <a:r>
              <a:rPr lang="en-US" b="1" dirty="0"/>
              <a:t>3 = Adam 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90600" y="5410200"/>
            <a:ext cx="1676400" cy="1219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Moses for all three questions </a:t>
            </a:r>
          </a:p>
        </p:txBody>
      </p:sp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 (400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8824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1)Helped God’s Son preach </a:t>
            </a:r>
          </a:p>
          <a:p>
            <a:r>
              <a:rPr lang="en-US" dirty="0"/>
              <a:t>2) Had the abilities of the “Jesus Christ Lizard”</a:t>
            </a:r>
          </a:p>
          <a:p>
            <a:r>
              <a:rPr lang="en-US" dirty="0"/>
              <a:t>3)Loved Jehovah with full dedication</a:t>
            </a:r>
          </a:p>
          <a:p>
            <a:r>
              <a:rPr lang="en-US" dirty="0"/>
              <a:t>4)Was associated with Fishermen </a:t>
            </a:r>
          </a:p>
          <a:p>
            <a:r>
              <a:rPr lang="en-US" dirty="0"/>
              <a:t>Which box correctly answers all four questions?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90600" y="3886200"/>
            <a:ext cx="16764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Jesus for all 4 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562600" y="5257800"/>
            <a:ext cx="1905000" cy="1219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and 3 =Judas I. </a:t>
            </a:r>
          </a:p>
          <a:p>
            <a:pPr algn="ctr"/>
            <a:r>
              <a:rPr lang="en-US" b="1" dirty="0"/>
              <a:t>2 and 4 =Peter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638800" y="3810000"/>
            <a:ext cx="1676400" cy="1219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1-2 = John </a:t>
            </a:r>
          </a:p>
          <a:p>
            <a:pPr algn="ctr"/>
            <a:r>
              <a:rPr lang="en-US" b="1" dirty="0"/>
              <a:t>3-4= Andrew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1066800" y="5410200"/>
            <a:ext cx="1676400" cy="1219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Peter for all 4 </a:t>
            </a:r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up guys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(Nevin, the creator, will keep score) </a:t>
            </a:r>
          </a:p>
          <a:p>
            <a:r>
              <a:rPr lang="en-US" dirty="0"/>
              <a:t>5 categories , 5 questions per category</a:t>
            </a:r>
          </a:p>
          <a:p>
            <a:r>
              <a:rPr lang="en-US" dirty="0"/>
              <a:t>There will be 5 daily doubles (5 questions are double the points)  </a:t>
            </a:r>
            <a:r>
              <a:rPr lang="en-US" dirty="0">
                <a:sym typeface="Wingdings" pitchFamily="2" charset="2"/>
              </a:rPr>
              <a:t>  </a:t>
            </a:r>
          </a:p>
          <a:p>
            <a:r>
              <a:rPr lang="en-US" dirty="0">
                <a:sym typeface="Wingdings" pitchFamily="2" charset="2"/>
              </a:rPr>
              <a:t>You will hate me by the end of this lol </a:t>
            </a:r>
            <a:endParaRPr lang="en-US" dirty="0"/>
          </a:p>
          <a:p>
            <a:r>
              <a:rPr lang="en-US" dirty="0"/>
              <a:t>You get a question wrong, then you lose points (the amount the question was worth) </a:t>
            </a:r>
          </a:p>
          <a:p>
            <a:endParaRPr lang="en-US" dirty="0"/>
          </a:p>
          <a:p>
            <a:r>
              <a:rPr lang="en-US" dirty="0"/>
              <a:t>LET’S GO 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4876800" y="5334000"/>
            <a:ext cx="1676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Start </a:t>
            </a:r>
          </a:p>
        </p:txBody>
      </p:sp>
    </p:spTree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 (500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1"/>
            <a:ext cx="8915400" cy="2514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1)Who was the killer of </a:t>
            </a:r>
            <a:r>
              <a:rPr lang="en-US" dirty="0" err="1"/>
              <a:t>Sisera</a:t>
            </a:r>
            <a:r>
              <a:rPr lang="en-US" dirty="0"/>
              <a:t>?</a:t>
            </a:r>
          </a:p>
          <a:p>
            <a:r>
              <a:rPr lang="en-US" dirty="0"/>
              <a:t>2)Who was the wife of Heber the </a:t>
            </a:r>
            <a:r>
              <a:rPr lang="en-US" dirty="0" err="1"/>
              <a:t>Kenite</a:t>
            </a:r>
            <a:r>
              <a:rPr lang="en-US" dirty="0"/>
              <a:t>?</a:t>
            </a:r>
          </a:p>
          <a:p>
            <a:r>
              <a:rPr lang="en-US" dirty="0"/>
              <a:t>3)Who knows the location of Moses corpse?</a:t>
            </a:r>
          </a:p>
          <a:p>
            <a:r>
              <a:rPr lang="en-US" dirty="0"/>
              <a:t>4)Who was a Jewish orphan girl ?(name means myrtle)</a:t>
            </a:r>
          </a:p>
          <a:p>
            <a:r>
              <a:rPr lang="en-US" dirty="0"/>
              <a:t>5)Who is named after a bible book?</a:t>
            </a:r>
          </a:p>
          <a:p>
            <a:r>
              <a:rPr lang="en-US" dirty="0"/>
              <a:t>Which box correctly answers all five questions?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990600" y="3886200"/>
            <a:ext cx="16764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and 2= </a:t>
            </a:r>
            <a:r>
              <a:rPr lang="en-US" b="1" dirty="0" err="1">
                <a:solidFill>
                  <a:schemeClr val="bg1"/>
                </a:solidFill>
              </a:rPr>
              <a:t>Jael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3 = </a:t>
            </a:r>
            <a:r>
              <a:rPr lang="en-US" b="1" dirty="0" err="1">
                <a:solidFill>
                  <a:schemeClr val="bg1"/>
                </a:solidFill>
              </a:rPr>
              <a:t>Jah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4=Esther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5= Moses 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638800" y="5257800"/>
            <a:ext cx="1676400" cy="1371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1= </a:t>
            </a:r>
            <a:r>
              <a:rPr lang="en-US" b="1" dirty="0" err="1">
                <a:solidFill>
                  <a:schemeClr val="tx1"/>
                </a:solidFill>
              </a:rPr>
              <a:t>Jael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2= Bathsheba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3= Jesus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4= Esther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5= Mark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5638800" y="3810000"/>
            <a:ext cx="1676400" cy="1219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and 2 = </a:t>
            </a:r>
            <a:r>
              <a:rPr lang="en-US" b="1" dirty="0" err="1">
                <a:solidFill>
                  <a:schemeClr val="tx1"/>
                </a:solidFill>
              </a:rPr>
              <a:t>Jael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3 = </a:t>
            </a:r>
            <a:r>
              <a:rPr lang="en-US" b="1" dirty="0" err="1">
                <a:solidFill>
                  <a:schemeClr val="tx1"/>
                </a:solidFill>
              </a:rPr>
              <a:t>Jah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4= </a:t>
            </a:r>
            <a:r>
              <a:rPr lang="en-US" b="1" dirty="0" err="1">
                <a:solidFill>
                  <a:schemeClr val="tx1"/>
                </a:solidFill>
              </a:rPr>
              <a:t>Haddassah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5= John 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990600" y="5410200"/>
            <a:ext cx="2209800" cy="1219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 and 2 = Deborah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3= The God of </a:t>
            </a:r>
            <a:r>
              <a:rPr lang="en-US" b="1" dirty="0" err="1">
                <a:solidFill>
                  <a:schemeClr val="tx1"/>
                </a:solidFill>
              </a:rPr>
              <a:t>Isreal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 = Esther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5= Matthew</a:t>
            </a:r>
          </a:p>
        </p:txBody>
      </p:sp>
    </p:spTree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book trivia (100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501409"/>
          </a:xfrm>
        </p:spPr>
        <p:txBody>
          <a:bodyPr/>
          <a:lstStyle/>
          <a:p>
            <a:r>
              <a:rPr lang="en-US" dirty="0"/>
              <a:t>Which name is used most in the bible 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838200" y="36576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John 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286000" y="5181600"/>
            <a:ext cx="17526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Jehovah 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257800" y="5181600"/>
            <a:ext cx="1752600" cy="12954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Jesus 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6477000" y="3657600"/>
            <a:ext cx="1752600" cy="1295400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God </a:t>
            </a:r>
          </a:p>
        </p:txBody>
      </p:sp>
    </p:spTree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book trivia (200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034809"/>
          </a:xfrm>
        </p:spPr>
        <p:txBody>
          <a:bodyPr/>
          <a:lstStyle/>
          <a:p>
            <a:r>
              <a:rPr lang="en-US" dirty="0"/>
              <a:t>Who wrote the most bible books?</a:t>
            </a:r>
          </a:p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838200" y="36576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Moses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286000" y="5181600"/>
            <a:ext cx="17526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Paul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5257800" y="5181600"/>
            <a:ext cx="1752600" cy="12954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Peter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6477000" y="3657600"/>
            <a:ext cx="1752600" cy="1295400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John</a:t>
            </a:r>
          </a:p>
        </p:txBody>
      </p:sp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book trivia (300 points)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653809"/>
          </a:xfrm>
        </p:spPr>
        <p:txBody>
          <a:bodyPr/>
          <a:lstStyle/>
          <a:p>
            <a:r>
              <a:rPr lang="en-US" dirty="0"/>
              <a:t>(fill in the blank) The writer of _________ also split the waters of the ____________.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838200" y="36576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 ,Jordan river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2286000" y="5181600"/>
            <a:ext cx="17526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Exodus, Nile 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5257800" y="5181600"/>
            <a:ext cx="1752600" cy="12954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Genesis, Red Sea 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6477000" y="3657600"/>
            <a:ext cx="1752600" cy="1295400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Judges, Jordan river</a:t>
            </a:r>
          </a:p>
        </p:txBody>
      </p:sp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Daily double </a:t>
            </a:r>
          </a:p>
        </p:txBody>
      </p:sp>
      <p:pic>
        <p:nvPicPr>
          <p:cNvPr id="16386" name="Picture 2" descr="Image result for daily double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95400"/>
            <a:ext cx="7010400" cy="4037992"/>
          </a:xfrm>
          <a:prstGeom prst="rect">
            <a:avLst/>
          </a:prstGeom>
          <a:noFill/>
        </p:spPr>
      </p:pic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3505200" y="5562600"/>
            <a:ext cx="23622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Continue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Bible book trivia( daily double )400 now: 800 points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B397B0-4168-494A-86DE-32ADFF0CB386}"/>
              </a:ext>
            </a:extLst>
          </p:cNvPr>
          <p:cNvSpPr txBox="1">
            <a:spLocks/>
          </p:cNvSpPr>
          <p:nvPr/>
        </p:nvSpPr>
        <p:spPr>
          <a:xfrm>
            <a:off x="457200" y="1775191"/>
            <a:ext cx="8229600" cy="1958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/>
              <a:t>In what year did the french “New world translation” come out?</a:t>
            </a:r>
            <a:endParaRPr lang="en-US" dirty="0"/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A3595EE2-33AD-4DB5-AA3A-5448E8927B49}"/>
              </a:ext>
            </a:extLst>
          </p:cNvPr>
          <p:cNvSpPr/>
          <p:nvPr/>
        </p:nvSpPr>
        <p:spPr>
          <a:xfrm>
            <a:off x="838200" y="36576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2018</a:t>
            </a:r>
          </a:p>
        </p:txBody>
      </p:sp>
      <p:sp>
        <p:nvSpPr>
          <p:cNvPr id="13" name="Rectangle 12">
            <a:hlinkClick r:id="rId3" action="ppaction://hlinksldjump"/>
            <a:extLst>
              <a:ext uri="{FF2B5EF4-FFF2-40B4-BE49-F238E27FC236}">
                <a16:creationId xmlns:a16="http://schemas.microsoft.com/office/drawing/2014/main" id="{C2D3B0DD-E237-477C-8FF9-B22A16A82C80}"/>
              </a:ext>
            </a:extLst>
          </p:cNvPr>
          <p:cNvSpPr/>
          <p:nvPr/>
        </p:nvSpPr>
        <p:spPr>
          <a:xfrm>
            <a:off x="457200" y="5407152"/>
            <a:ext cx="1752600" cy="1295400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2019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76A71B58-0624-425C-B547-8EFD329E8420}"/>
              </a:ext>
            </a:extLst>
          </p:cNvPr>
          <p:cNvSpPr/>
          <p:nvPr/>
        </p:nvSpPr>
        <p:spPr>
          <a:xfrm>
            <a:off x="2971800" y="5398443"/>
            <a:ext cx="1752600" cy="12954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1983</a:t>
            </a:r>
          </a:p>
        </p:txBody>
      </p:sp>
      <p:sp>
        <p:nvSpPr>
          <p:cNvPr id="15" name="Rectangle 14">
            <a:hlinkClick r:id="rId3" action="ppaction://hlinksldjump"/>
            <a:extLst>
              <a:ext uri="{FF2B5EF4-FFF2-40B4-BE49-F238E27FC236}">
                <a16:creationId xmlns:a16="http://schemas.microsoft.com/office/drawing/2014/main" id="{6CE5D7F7-E97F-4807-8558-FCEFDB034A51}"/>
              </a:ext>
            </a:extLst>
          </p:cNvPr>
          <p:cNvSpPr/>
          <p:nvPr/>
        </p:nvSpPr>
        <p:spPr>
          <a:xfrm>
            <a:off x="6477000" y="3657600"/>
            <a:ext cx="1752600" cy="1295400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1914</a:t>
            </a:r>
          </a:p>
        </p:txBody>
      </p:sp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1AC4C949-F8EE-41A7-8405-4C2A25C2AE41}"/>
              </a:ext>
            </a:extLst>
          </p:cNvPr>
          <p:cNvSpPr/>
          <p:nvPr/>
        </p:nvSpPr>
        <p:spPr>
          <a:xfrm>
            <a:off x="3352800" y="3657600"/>
            <a:ext cx="17526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2020</a:t>
            </a:r>
          </a:p>
        </p:txBody>
      </p:sp>
      <p:sp>
        <p:nvSpPr>
          <p:cNvPr id="17" name="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6C1C32F5-E631-4F7F-9DC9-FF0105A32176}"/>
              </a:ext>
            </a:extLst>
          </p:cNvPr>
          <p:cNvSpPr/>
          <p:nvPr/>
        </p:nvSpPr>
        <p:spPr>
          <a:xfrm>
            <a:off x="5120640" y="5398443"/>
            <a:ext cx="1752600" cy="1295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Joke is on you Nevin, It isn’t out yet</a:t>
            </a:r>
          </a:p>
        </p:txBody>
      </p:sp>
      <p:sp>
        <p:nvSpPr>
          <p:cNvPr id="18" name="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19DFA1C8-CC7B-4877-9688-2371FB89F16B}"/>
              </a:ext>
            </a:extLst>
          </p:cNvPr>
          <p:cNvSpPr/>
          <p:nvPr/>
        </p:nvSpPr>
        <p:spPr>
          <a:xfrm>
            <a:off x="7269480" y="5376672"/>
            <a:ext cx="1752600" cy="1295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2005</a:t>
            </a:r>
          </a:p>
        </p:txBody>
      </p:sp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book trivia (500 points 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308D14-6ED1-4881-9A00-99AF99DCB990}"/>
              </a:ext>
            </a:extLst>
          </p:cNvPr>
          <p:cNvSpPr txBox="1">
            <a:spLocks/>
          </p:cNvSpPr>
          <p:nvPr/>
        </p:nvSpPr>
        <p:spPr>
          <a:xfrm>
            <a:off x="457200" y="1775191"/>
            <a:ext cx="8229600" cy="1577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/>
              <a:t>Which statement is NOT true </a:t>
            </a:r>
            <a:endParaRPr lang="en-US" dirty="0"/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133BE535-FC55-42C2-A97A-13D9130C13E6}"/>
              </a:ext>
            </a:extLst>
          </p:cNvPr>
          <p:cNvSpPr/>
          <p:nvPr/>
        </p:nvSpPr>
        <p:spPr>
          <a:xfrm>
            <a:off x="838200" y="3657600"/>
            <a:ext cx="1752600" cy="1295400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John wrote John in Ephesus</a:t>
            </a:r>
          </a:p>
        </p:txBody>
      </p:sp>
      <p:sp>
        <p:nvSpPr>
          <p:cNvPr id="12" name="Rectangle 11">
            <a:hlinkClick r:id="rId2" action="ppaction://hlinksldjump"/>
            <a:extLst>
              <a:ext uri="{FF2B5EF4-FFF2-40B4-BE49-F238E27FC236}">
                <a16:creationId xmlns:a16="http://schemas.microsoft.com/office/drawing/2014/main" id="{C58E2297-A0B4-4194-ABBF-3EB4711D9102}"/>
              </a:ext>
            </a:extLst>
          </p:cNvPr>
          <p:cNvSpPr/>
          <p:nvPr/>
        </p:nvSpPr>
        <p:spPr>
          <a:xfrm>
            <a:off x="2286000" y="5105400"/>
            <a:ext cx="17526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 Apostle wrote Acts </a:t>
            </a:r>
          </a:p>
        </p:txBody>
      </p: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9A3EED0C-DBA8-4E2E-8D47-3B72FBAF9D8B}"/>
              </a:ext>
            </a:extLst>
          </p:cNvPr>
          <p:cNvSpPr/>
          <p:nvPr/>
        </p:nvSpPr>
        <p:spPr>
          <a:xfrm>
            <a:off x="5257800" y="5257800"/>
            <a:ext cx="1752600" cy="129540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Mark wrote Mark in Rome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C37836AE-86B1-4A6E-AB52-4850F6549F14}"/>
              </a:ext>
            </a:extLst>
          </p:cNvPr>
          <p:cNvSpPr/>
          <p:nvPr/>
        </p:nvSpPr>
        <p:spPr>
          <a:xfrm>
            <a:off x="6553200" y="3706752"/>
            <a:ext cx="1752600" cy="1295400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Romans was written in Rome by a Roman</a:t>
            </a:r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D2C34819-B208-418D-9150-DE3A16F3BEFB}"/>
              </a:ext>
            </a:extLst>
          </p:cNvPr>
          <p:cNvSpPr/>
          <p:nvPr/>
        </p:nvSpPr>
        <p:spPr>
          <a:xfrm>
            <a:off x="3886200" y="3429000"/>
            <a:ext cx="1752600" cy="1295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 Judge wrote Judges</a:t>
            </a:r>
          </a:p>
        </p:txBody>
      </p:sp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(100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415809"/>
          </a:xfrm>
        </p:spPr>
        <p:txBody>
          <a:bodyPr/>
          <a:lstStyle/>
          <a:p>
            <a:r>
              <a:rPr lang="en-US" dirty="0"/>
              <a:t>What does the rider of the black horse in revelation 4-6 signify? </a:t>
            </a:r>
          </a:p>
        </p:txBody>
      </p:sp>
      <p:sp>
        <p:nvSpPr>
          <p:cNvPr id="4" name="Oval 3">
            <a:hlinkClick r:id="rId2" action="ppaction://hlinksldjump"/>
          </p:cNvPr>
          <p:cNvSpPr/>
          <p:nvPr/>
        </p:nvSpPr>
        <p:spPr>
          <a:xfrm>
            <a:off x="228600" y="4495800"/>
            <a:ext cx="2057400" cy="1981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 signifies famine </a:t>
            </a:r>
          </a:p>
        </p:txBody>
      </p:sp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6934200" y="4419600"/>
            <a:ext cx="2057400" cy="1981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 signifies love 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4724400" y="4495800"/>
            <a:ext cx="2057400" cy="1981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 signifies sickness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514600" y="4495800"/>
            <a:ext cx="2057400" cy="1981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 signifies death</a:t>
            </a:r>
          </a:p>
        </p:txBody>
      </p:sp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Daily double (200 * 2)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 descr="Image result for daily double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4381500" cy="3651250"/>
          </a:xfrm>
          <a:prstGeom prst="rect">
            <a:avLst/>
          </a:prstGeom>
          <a:noFill/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2971800" y="5791200"/>
            <a:ext cx="2286000" cy="457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129188314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(200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111009"/>
          </a:xfrm>
        </p:spPr>
        <p:txBody>
          <a:bodyPr/>
          <a:lstStyle/>
          <a:p>
            <a:r>
              <a:rPr lang="en-US" dirty="0"/>
              <a:t>What should we do with our life today?</a:t>
            </a:r>
          </a:p>
        </p:txBody>
      </p:sp>
      <p:sp>
        <p:nvSpPr>
          <p:cNvPr id="4" name="Oval 3">
            <a:hlinkClick r:id="rId2" action="ppaction://hlinksldjump"/>
          </p:cNvPr>
          <p:cNvSpPr/>
          <p:nvPr/>
        </p:nvSpPr>
        <p:spPr>
          <a:xfrm>
            <a:off x="152400" y="4495800"/>
            <a:ext cx="2057400" cy="1981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Nothing</a:t>
            </a:r>
          </a:p>
        </p:txBody>
      </p:sp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6934200" y="4419600"/>
            <a:ext cx="2057400" cy="1981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Preach the word 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4724400" y="4495800"/>
            <a:ext cx="2057400" cy="1981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Multiply and fill the earth for Jehovah</a:t>
            </a:r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2514600" y="4495800"/>
            <a:ext cx="2057400" cy="1981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EAT, DRINK, DIE, AND MAKE SOME BABIES</a:t>
            </a:r>
            <a:br>
              <a:rPr lang="en-US" b="1" dirty="0"/>
            </a:br>
            <a:r>
              <a:rPr lang="en-US" b="1" dirty="0"/>
              <a:t>#YOLO</a:t>
            </a:r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838200" y="2819400"/>
            <a:ext cx="1828800" cy="1066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Name That Character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6324600" y="4953000"/>
            <a:ext cx="1828800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or False 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3581400" y="3581400"/>
            <a:ext cx="1981200" cy="1143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Review 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914400" y="4648200"/>
            <a:ext cx="1905000" cy="1066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Bible book trivia </a:t>
            </a:r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6400800" y="2819400"/>
            <a:ext cx="1676400" cy="1066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Mystery</a:t>
            </a:r>
          </a:p>
        </p:txBody>
      </p:sp>
      <p:sp>
        <p:nvSpPr>
          <p:cNvPr id="10" name="Rectangle 9">
            <a:hlinkClick r:id="" action="ppaction://hlinkshowjump?jump=endshow"/>
          </p:cNvPr>
          <p:cNvSpPr/>
          <p:nvPr/>
        </p:nvSpPr>
        <p:spPr>
          <a:xfrm>
            <a:off x="3657600" y="5334000"/>
            <a:ext cx="16764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</p:spTree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(300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806209"/>
          </a:xfrm>
        </p:spPr>
        <p:txBody>
          <a:bodyPr/>
          <a:lstStyle/>
          <a:p>
            <a:r>
              <a:rPr lang="en-US" dirty="0"/>
              <a:t>What do the riders of the red horse(or fiery colored horse) , pale horse, and white horse signify?</a:t>
            </a:r>
          </a:p>
        </p:txBody>
      </p:sp>
      <p:sp>
        <p:nvSpPr>
          <p:cNvPr id="5" name="Oval 4">
            <a:hlinkClick r:id="rId2" action="ppaction://hlinksldjump"/>
          </p:cNvPr>
          <p:cNvSpPr/>
          <p:nvPr/>
        </p:nvSpPr>
        <p:spPr>
          <a:xfrm>
            <a:off x="0" y="4495800"/>
            <a:ext cx="2286000" cy="1981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 horse = War</a:t>
            </a:r>
          </a:p>
          <a:p>
            <a:pPr algn="ctr"/>
            <a:r>
              <a:rPr lang="en-US" b="1" dirty="0"/>
              <a:t>Pale horse = Sickness</a:t>
            </a:r>
          </a:p>
          <a:p>
            <a:pPr algn="ctr"/>
            <a:r>
              <a:rPr lang="en-US" b="1" dirty="0"/>
              <a:t>White horse =</a:t>
            </a:r>
          </a:p>
          <a:p>
            <a:pPr algn="ctr"/>
            <a:r>
              <a:rPr lang="en-US" b="1" dirty="0"/>
              <a:t>Michael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934200" y="4419600"/>
            <a:ext cx="2209800" cy="1981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 horse = WW1  </a:t>
            </a:r>
          </a:p>
          <a:p>
            <a:pPr algn="ctr"/>
            <a:r>
              <a:rPr lang="en-US" b="1" dirty="0"/>
              <a:t>Pale horse =</a:t>
            </a:r>
          </a:p>
          <a:p>
            <a:pPr algn="ctr"/>
            <a:r>
              <a:rPr lang="en-US" b="1" dirty="0"/>
              <a:t>Cholera </a:t>
            </a:r>
          </a:p>
          <a:p>
            <a:pPr algn="ctr"/>
            <a:r>
              <a:rPr lang="en-US" b="1" dirty="0"/>
              <a:t>White horse =</a:t>
            </a:r>
          </a:p>
          <a:p>
            <a:pPr algn="ctr"/>
            <a:r>
              <a:rPr lang="en-US" b="1" dirty="0"/>
              <a:t>Jesus 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4648200" y="4495800"/>
            <a:ext cx="2286000" cy="1981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 horse =</a:t>
            </a:r>
          </a:p>
          <a:p>
            <a:pPr algn="ctr"/>
            <a:r>
              <a:rPr lang="en-US" b="1" dirty="0"/>
              <a:t>Civil war</a:t>
            </a:r>
          </a:p>
          <a:p>
            <a:pPr algn="ctr"/>
            <a:r>
              <a:rPr lang="en-US" b="1" dirty="0"/>
              <a:t>Pale horse =</a:t>
            </a:r>
          </a:p>
          <a:p>
            <a:pPr algn="ctr"/>
            <a:r>
              <a:rPr lang="en-US" b="1" dirty="0"/>
              <a:t>Black death</a:t>
            </a:r>
          </a:p>
          <a:p>
            <a:pPr algn="ctr"/>
            <a:r>
              <a:rPr lang="en-US" b="1" dirty="0"/>
              <a:t>White horse =</a:t>
            </a:r>
          </a:p>
          <a:p>
            <a:pPr algn="ctr"/>
            <a:r>
              <a:rPr lang="en-US" b="1" dirty="0"/>
              <a:t>Satan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2362200" y="4495800"/>
            <a:ext cx="2209800" cy="1981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 horse = War</a:t>
            </a:r>
          </a:p>
          <a:p>
            <a:pPr algn="ctr"/>
            <a:r>
              <a:rPr lang="en-US" b="1" dirty="0"/>
              <a:t>Pale horse = Covid19</a:t>
            </a:r>
          </a:p>
          <a:p>
            <a:pPr algn="ctr"/>
            <a:r>
              <a:rPr lang="en-US" b="1" dirty="0"/>
              <a:t>White horse =</a:t>
            </a:r>
          </a:p>
          <a:p>
            <a:pPr algn="ctr"/>
            <a:r>
              <a:rPr lang="en-US" b="1" dirty="0"/>
              <a:t>Jesus  </a:t>
            </a:r>
          </a:p>
        </p:txBody>
      </p:sp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4724400" y="4495800"/>
            <a:ext cx="2057400" cy="1981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She will be loved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(400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111009"/>
          </a:xfrm>
        </p:spPr>
        <p:txBody>
          <a:bodyPr/>
          <a:lstStyle/>
          <a:p>
            <a:r>
              <a:rPr lang="en-US" dirty="0"/>
              <a:t>What will happen to Babylon the great?</a:t>
            </a:r>
          </a:p>
        </p:txBody>
      </p:sp>
      <p:sp>
        <p:nvSpPr>
          <p:cNvPr id="4" name="Oval 3">
            <a:hlinkClick r:id="rId2" action="ppaction://hlinksldjump"/>
          </p:cNvPr>
          <p:cNvSpPr/>
          <p:nvPr/>
        </p:nvSpPr>
        <p:spPr>
          <a:xfrm>
            <a:off x="228600" y="4495800"/>
            <a:ext cx="2057400" cy="1981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She will die </a:t>
            </a:r>
          </a:p>
        </p:txBody>
      </p:sp>
      <p:sp>
        <p:nvSpPr>
          <p:cNvPr id="5" name="Oval 4">
            <a:hlinkClick r:id="rId3" action="ppaction://hlinksldjump"/>
          </p:cNvPr>
          <p:cNvSpPr/>
          <p:nvPr/>
        </p:nvSpPr>
        <p:spPr>
          <a:xfrm>
            <a:off x="6934200" y="4419600"/>
            <a:ext cx="2057400" cy="1981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Blue and purple are both correct </a:t>
            </a:r>
          </a:p>
        </p:txBody>
      </p:sp>
      <p:sp>
        <p:nvSpPr>
          <p:cNvPr id="7" name="Oval 6">
            <a:hlinkClick r:id="rId2" action="ppaction://hlinksldjump"/>
          </p:cNvPr>
          <p:cNvSpPr/>
          <p:nvPr/>
        </p:nvSpPr>
        <p:spPr>
          <a:xfrm>
            <a:off x="2514600" y="4495800"/>
            <a:ext cx="2057400" cy="1981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She will be humiliated </a:t>
            </a:r>
          </a:p>
        </p:txBody>
      </p:sp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(500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730009"/>
          </a:xfrm>
        </p:spPr>
        <p:txBody>
          <a:bodyPr/>
          <a:lstStyle/>
          <a:p>
            <a:pPr>
              <a:buNone/>
            </a:pPr>
            <a:r>
              <a:rPr lang="en-US" dirty="0"/>
              <a:t>Which is most valuable to Jehovah?</a:t>
            </a:r>
          </a:p>
        </p:txBody>
      </p:sp>
      <p:sp>
        <p:nvSpPr>
          <p:cNvPr id="5" name="Oval 4">
            <a:hlinkClick r:id="rId2" action="ppaction://hlinksldjump"/>
          </p:cNvPr>
          <p:cNvSpPr/>
          <p:nvPr/>
        </p:nvSpPr>
        <p:spPr>
          <a:xfrm>
            <a:off x="228600" y="4495800"/>
            <a:ext cx="2057400" cy="19812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sheep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934200" y="4419600"/>
            <a:ext cx="2057400" cy="1981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sparrows 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4724400" y="4495800"/>
            <a:ext cx="2057400" cy="1981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fine flour</a:t>
            </a:r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2514600" y="4572000"/>
            <a:ext cx="2057400" cy="19812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goats</a:t>
            </a:r>
          </a:p>
        </p:txBody>
      </p:sp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 for 100 points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0800" y="1600201"/>
            <a:ext cx="3886200" cy="4571999"/>
          </a:xfrm>
        </p:spPr>
        <p:txBody>
          <a:bodyPr/>
          <a:lstStyle/>
          <a:p>
            <a:r>
              <a:rPr lang="en-US" dirty="0"/>
              <a:t>What is “God” in French?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04800" y="1828800"/>
            <a:ext cx="18288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Bete</a:t>
            </a:r>
            <a:endParaRPr lang="en-US" b="1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381000" y="4191000"/>
            <a:ext cx="1828800" cy="16002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Dios </a:t>
            </a:r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6934200" y="4343400"/>
            <a:ext cx="1828800" cy="1600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Fou</a:t>
            </a:r>
            <a:r>
              <a:rPr lang="en-US" b="1" dirty="0"/>
              <a:t> 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6858000" y="1752600"/>
            <a:ext cx="18288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Dieu</a:t>
            </a:r>
            <a:r>
              <a:rPr lang="en-US" b="1" dirty="0"/>
              <a:t> </a:t>
            </a:r>
          </a:p>
        </p:txBody>
      </p:sp>
    </p:spTree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 for 200 points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28900" y="1676400"/>
            <a:ext cx="3886200" cy="4571999"/>
          </a:xfrm>
        </p:spPr>
        <p:txBody>
          <a:bodyPr/>
          <a:lstStyle/>
          <a:p>
            <a:r>
              <a:rPr lang="en-US" dirty="0"/>
              <a:t>What is God in Chinese?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04800" y="1828800"/>
            <a:ext cx="18288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b="0" i="0" dirty="0">
                <a:solidFill>
                  <a:schemeClr val="bg1"/>
                </a:solidFill>
                <a:effectLst/>
                <a:latin typeface="Google Sans"/>
              </a:rPr>
              <a:t>神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81000" y="4191000"/>
            <a:ext cx="1828800" cy="16002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ja-JP" altLang="en-US" dirty="0"/>
            </a:br>
            <a:r>
              <a:rPr lang="ja-JP" altLang="en-US" sz="8800" b="0" i="0" dirty="0">
                <a:solidFill>
                  <a:srgbClr val="202124"/>
                </a:solidFill>
                <a:effectLst/>
                <a:latin typeface="Google Sans"/>
              </a:rPr>
              <a:t>神</a:t>
            </a:r>
            <a:endParaRPr lang="en-US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6903720" y="4191000"/>
            <a:ext cx="1828800" cy="1600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he-IL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oogle Sans"/>
                <a:cs typeface="Arial" panose="020B0604020202020204" pitchFamily="34" charset="0"/>
              </a:rPr>
              <a:t>אלוהים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6858000" y="1828800"/>
            <a:ext cx="18288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ko-KR" altLang="en-US" dirty="0"/>
            </a:br>
            <a:r>
              <a:rPr lang="ko-KR" altLang="en-US" sz="4400" b="0" i="0" dirty="0">
                <a:solidFill>
                  <a:schemeClr val="bg1"/>
                </a:solidFill>
                <a:effectLst/>
                <a:latin typeface="Google Sans"/>
              </a:rPr>
              <a:t>하느님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Mystery for 300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600201"/>
            <a:ext cx="3886200" cy="4571999"/>
          </a:xfrm>
        </p:spPr>
        <p:txBody>
          <a:bodyPr/>
          <a:lstStyle/>
          <a:p>
            <a:r>
              <a:rPr lang="en-US" dirty="0"/>
              <a:t>Choose which equation will result in the amount of languages JW.org is translated in. 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304800" y="1828800"/>
            <a:ext cx="18288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More than: </a:t>
            </a:r>
          </a:p>
          <a:p>
            <a:pPr algn="ctr"/>
            <a:r>
              <a:rPr lang="en-US" b="1" dirty="0"/>
              <a:t>(10) X (10) x (10) x (10)  /10 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" y="4191000"/>
            <a:ext cx="1828800" cy="16002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About : (10) X (10) x (10)   /10 </a:t>
            </a:r>
          </a:p>
          <a:p>
            <a:pPr algn="ctr"/>
            <a:endParaRPr lang="en-US" b="1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6934200" y="4267200"/>
            <a:ext cx="1828800" cy="1600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Approximately the remainder of 3001000/1500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6858000" y="1828800"/>
            <a:ext cx="18288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Less than:</a:t>
            </a:r>
          </a:p>
          <a:p>
            <a:pPr algn="ctr"/>
            <a:r>
              <a:rPr lang="en-US" b="1" dirty="0"/>
              <a:t>(10) X (10) x (10) x (10)  /10 </a:t>
            </a:r>
          </a:p>
          <a:p>
            <a:pPr algn="ctr"/>
            <a:endParaRPr lang="en-US" b="1" dirty="0"/>
          </a:p>
        </p:txBody>
      </p:sp>
    </p:spTree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 for 400 points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0800" y="1600201"/>
            <a:ext cx="3886200" cy="4571999"/>
          </a:xfrm>
        </p:spPr>
        <p:txBody>
          <a:bodyPr/>
          <a:lstStyle/>
          <a:p>
            <a:r>
              <a:rPr lang="en-US" dirty="0"/>
              <a:t>What is the amount of books in the bible – 60 in Spanish? 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04800" y="1828800"/>
            <a:ext cx="18288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seis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81000" y="4191000"/>
            <a:ext cx="1828800" cy="16002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sei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6934200" y="4419600"/>
            <a:ext cx="1828800" cy="1600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six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6858000" y="2057400"/>
            <a:ext cx="18288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siete</a:t>
            </a:r>
            <a:endParaRPr lang="en-US" b="1" dirty="0"/>
          </a:p>
        </p:txBody>
      </p:sp>
    </p:spTree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Daily double </a:t>
            </a:r>
          </a:p>
        </p:txBody>
      </p:sp>
      <p:pic>
        <p:nvPicPr>
          <p:cNvPr id="8194" name="Picture 2" descr="Related imag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24000"/>
            <a:ext cx="4846320" cy="4038600"/>
          </a:xfrm>
          <a:prstGeom prst="rect">
            <a:avLst/>
          </a:prstGeom>
          <a:noFill/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505200" y="57912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CONTINUE </a:t>
            </a:r>
          </a:p>
        </p:txBody>
      </p:sp>
    </p:spTree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500 (with daily double 1000 points)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90800" y="1600201"/>
            <a:ext cx="3886200" cy="4571999"/>
          </a:xfrm>
        </p:spPr>
        <p:txBody>
          <a:bodyPr/>
          <a:lstStyle/>
          <a:p>
            <a:r>
              <a:rPr lang="en-US" dirty="0"/>
              <a:t>Which language is </a:t>
            </a:r>
            <a:r>
              <a:rPr lang="en-US" b="1" dirty="0"/>
              <a:t>not</a:t>
            </a:r>
            <a:r>
              <a:rPr lang="en-US" dirty="0"/>
              <a:t> in Google translate but </a:t>
            </a:r>
            <a:r>
              <a:rPr lang="en-US" b="1" dirty="0"/>
              <a:t>is</a:t>
            </a:r>
            <a:r>
              <a:rPr lang="en-US" dirty="0"/>
              <a:t> in Jw.org ?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04800" y="1828800"/>
            <a:ext cx="1828800" cy="16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</a:t>
            </a:r>
            <a:r>
              <a:rPr lang="en-US" b="1" dirty="0" err="1"/>
              <a:t>Ajie</a:t>
            </a:r>
            <a:endParaRPr lang="en-US" b="1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81000" y="4191000"/>
            <a:ext cx="1828800" cy="16002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Shona 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6934200" y="4267200"/>
            <a:ext cx="1828800" cy="16002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Odia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6858000" y="1752600"/>
            <a:ext cx="1828800" cy="1600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Xhosa</a:t>
            </a:r>
          </a:p>
        </p:txBody>
      </p:sp>
    </p:spTree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YAY you got it right </a:t>
            </a:r>
            <a:r>
              <a:rPr lang="en-US" dirty="0">
                <a:sym typeface="Wingdings" pitchFamily="2" charset="2"/>
              </a:rPr>
              <a:t> 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10200" y="1752601"/>
            <a:ext cx="3276600" cy="2514599"/>
          </a:xfrm>
        </p:spPr>
        <p:txBody>
          <a:bodyPr/>
          <a:lstStyle/>
          <a:p>
            <a:r>
              <a:rPr lang="en-US" dirty="0"/>
              <a:t>YOU ARE</a:t>
            </a:r>
          </a:p>
          <a:p>
            <a:pPr>
              <a:buNone/>
            </a:pPr>
            <a:r>
              <a:rPr lang="en-US" dirty="0"/>
              <a:t>Awesome </a:t>
            </a:r>
          </a:p>
        </p:txBody>
      </p:sp>
      <p:sp>
        <p:nvSpPr>
          <p:cNvPr id="8" name="Oval 7">
            <a:hlinkClick r:id="rId2" action="ppaction://hlinksldjump"/>
          </p:cNvPr>
          <p:cNvSpPr/>
          <p:nvPr/>
        </p:nvSpPr>
        <p:spPr>
          <a:xfrm>
            <a:off x="5638800" y="4724400"/>
            <a:ext cx="2667000" cy="1524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 to menu </a:t>
            </a:r>
          </a:p>
        </p:txBody>
      </p:sp>
      <p:sp>
        <p:nvSpPr>
          <p:cNvPr id="2050" name="AutoShape 2" descr="Image result for you lost pokemon gif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GIF jw - animated GIF on GIFER">
            <a:extLst>
              <a:ext uri="{FF2B5EF4-FFF2-40B4-BE49-F238E27FC236}">
                <a16:creationId xmlns:a16="http://schemas.microsoft.com/office/drawing/2014/main" id="{A720D236-D5FF-4C5C-BD29-19AE6C7689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7" y="1524000"/>
            <a:ext cx="4495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That witness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143000" y="2743200"/>
            <a:ext cx="1524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0" y="3962400"/>
            <a:ext cx="15240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500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400800" y="5257800"/>
            <a:ext cx="1524000" cy="990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400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219200" y="5334000"/>
            <a:ext cx="15240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200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6400800" y="2590800"/>
            <a:ext cx="15240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300</a:t>
            </a:r>
          </a:p>
        </p:txBody>
      </p:sp>
    </p:spTree>
  </p:cSld>
  <p:clrMapOvr>
    <a:masterClrMapping/>
  </p:clrMapOvr>
  <p:transition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NOOO you got it wrong </a:t>
            </a:r>
            <a:r>
              <a:rPr lang="en-US" dirty="0">
                <a:sym typeface="Wingdings" pitchFamily="2" charset="2"/>
              </a:rPr>
              <a:t> 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75191"/>
            <a:ext cx="3810000" cy="1958609"/>
          </a:xfrm>
        </p:spPr>
        <p:txBody>
          <a:bodyPr/>
          <a:lstStyle/>
          <a:p>
            <a:r>
              <a:rPr lang="en-US" dirty="0"/>
              <a:t>You got it wrong </a:t>
            </a:r>
          </a:p>
          <a:p>
            <a:endParaRPr lang="en-US" dirty="0"/>
          </a:p>
          <a:p>
            <a:r>
              <a:rPr lang="en-US" dirty="0"/>
              <a:t>oof</a:t>
            </a:r>
          </a:p>
        </p:txBody>
      </p:sp>
      <p:sp>
        <p:nvSpPr>
          <p:cNvPr id="5" name="Oval 4">
            <a:hlinkClick r:id="rId2" action="ppaction://hlinksldjump"/>
          </p:cNvPr>
          <p:cNvSpPr/>
          <p:nvPr/>
        </p:nvSpPr>
        <p:spPr>
          <a:xfrm>
            <a:off x="4953000" y="4572000"/>
            <a:ext cx="2667000" cy="1524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 to menu </a:t>
            </a:r>
          </a:p>
        </p:txBody>
      </p:sp>
      <p:pic>
        <p:nvPicPr>
          <p:cNvPr id="4" name="Picture 2" descr="Pictures Of Jw Org GIFs | Tenor">
            <a:extLst>
              <a:ext uri="{FF2B5EF4-FFF2-40B4-BE49-F238E27FC236}">
                <a16:creationId xmlns:a16="http://schemas.microsoft.com/office/drawing/2014/main" id="{8CDEADE8-7F80-4CF0-B67D-F34626C1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29" y="1742534"/>
            <a:ext cx="3501432" cy="435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review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219200" y="2590800"/>
            <a:ext cx="1524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0" y="3962400"/>
            <a:ext cx="15240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500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324600" y="5334000"/>
            <a:ext cx="1524000" cy="990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400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219200" y="5334000"/>
            <a:ext cx="15240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200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6400800" y="2438400"/>
            <a:ext cx="15240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300</a:t>
            </a:r>
          </a:p>
        </p:txBody>
      </p:sp>
    </p:spTree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 </a:t>
            </a: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219200" y="2590800"/>
            <a:ext cx="1524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0" y="3962400"/>
            <a:ext cx="15240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500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324600" y="5334000"/>
            <a:ext cx="1524000" cy="990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400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219200" y="5334000"/>
            <a:ext cx="15240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200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6400800" y="2590800"/>
            <a:ext cx="15240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300</a:t>
            </a:r>
          </a:p>
        </p:txBody>
      </p:sp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219200" y="2590800"/>
            <a:ext cx="1524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0" y="3962400"/>
            <a:ext cx="15240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500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324600" y="5334000"/>
            <a:ext cx="1524000" cy="990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400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219200" y="5334000"/>
            <a:ext cx="15240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200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6400800" y="2590800"/>
            <a:ext cx="15240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300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Bible book trivia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1219200" y="2590800"/>
            <a:ext cx="1524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100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3810000" y="3962400"/>
            <a:ext cx="1524000" cy="99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500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6324600" y="5334000"/>
            <a:ext cx="1524000" cy="990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400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1219200" y="5334000"/>
            <a:ext cx="15240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200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6400800" y="2590800"/>
            <a:ext cx="15240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300</a:t>
            </a:r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181600" y="4191000"/>
            <a:ext cx="15240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False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 (100 pts)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882409"/>
          </a:xfrm>
        </p:spPr>
        <p:txBody>
          <a:bodyPr/>
          <a:lstStyle/>
          <a:p>
            <a:pPr>
              <a:buNone/>
            </a:pPr>
            <a:r>
              <a:rPr lang="en-US" dirty="0"/>
              <a:t>Satan wants to harm us and destroy us </a:t>
            </a:r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905000" y="4114800"/>
            <a:ext cx="1600200" cy="1219200"/>
          </a:xfrm>
          <a:prstGeom prst="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 </a:t>
            </a:r>
          </a:p>
        </p:txBody>
      </p:sp>
    </p:spTree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843</TotalTime>
  <Words>1207</Words>
  <Application>Microsoft Office PowerPoint</Application>
  <PresentationFormat>On-screen Show (4:3)</PresentationFormat>
  <Paragraphs>273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Corbel</vt:lpstr>
      <vt:lpstr>Google Sans</vt:lpstr>
      <vt:lpstr>Wingdings</vt:lpstr>
      <vt:lpstr>Wingdings 2</vt:lpstr>
      <vt:lpstr>Wingdings 3</vt:lpstr>
      <vt:lpstr>Module</vt:lpstr>
      <vt:lpstr>JW JEOPARDY</vt:lpstr>
      <vt:lpstr>What’s up guys </vt:lpstr>
      <vt:lpstr>Categories </vt:lpstr>
      <vt:lpstr>Name That witness</vt:lpstr>
      <vt:lpstr>Meeting review </vt:lpstr>
      <vt:lpstr>TRUE OR FALSE </vt:lpstr>
      <vt:lpstr>Mystery </vt:lpstr>
      <vt:lpstr>Bible book trivia   </vt:lpstr>
      <vt:lpstr>TRUE OR FALSE (100 pts)</vt:lpstr>
      <vt:lpstr>TRUE OR FALSE (200 pts)</vt:lpstr>
      <vt:lpstr>WOW Daily double </vt:lpstr>
      <vt:lpstr>TRUE OR FALSE  (300 pts (600 with daily double) )</vt:lpstr>
      <vt:lpstr>TRUE OR FALSE (400 pts)</vt:lpstr>
      <vt:lpstr>TRUE OR FALSE (500 pts) </vt:lpstr>
      <vt:lpstr>WOW Daily double (100 * 2)  </vt:lpstr>
      <vt:lpstr>Name that Witness (100 points)</vt:lpstr>
      <vt:lpstr>Name that Witness (200 points)</vt:lpstr>
      <vt:lpstr>Name that Witness (300 points)</vt:lpstr>
      <vt:lpstr>Name that Witness (400 points)</vt:lpstr>
      <vt:lpstr>Name that Witness (500 points)</vt:lpstr>
      <vt:lpstr>Bible book trivia (100 points)</vt:lpstr>
      <vt:lpstr>Bible book trivia (200 points)</vt:lpstr>
      <vt:lpstr>Bible book trivia (300 points) </vt:lpstr>
      <vt:lpstr>WOW Daily double </vt:lpstr>
      <vt:lpstr>Bible book trivia( daily double )400 now: 800 points </vt:lpstr>
      <vt:lpstr>Bible book trivia (500 points )</vt:lpstr>
      <vt:lpstr>Meeting review (100 points)</vt:lpstr>
      <vt:lpstr>WOW Daily double (200 * 2)  </vt:lpstr>
      <vt:lpstr>Meeting review (200 points)</vt:lpstr>
      <vt:lpstr>Meeting review (300 points)</vt:lpstr>
      <vt:lpstr>Meeting review (400 points)</vt:lpstr>
      <vt:lpstr>Meeting review (500 points)</vt:lpstr>
      <vt:lpstr>Mystery for 100 points </vt:lpstr>
      <vt:lpstr>Mystery for 200 points </vt:lpstr>
      <vt:lpstr>Mystery for 300</vt:lpstr>
      <vt:lpstr>Mystery for 400 points </vt:lpstr>
      <vt:lpstr>WOW Daily double </vt:lpstr>
      <vt:lpstr>500 (with daily double 1000 points)</vt:lpstr>
      <vt:lpstr>YAY you got it right   </vt:lpstr>
      <vt:lpstr>NOOO you got it wrong  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 JEOPARDY</dc:title>
  <dc:creator>Fru Marlyn</dc:creator>
  <cp:lastModifiedBy>NDONWI, NEVIN</cp:lastModifiedBy>
  <cp:revision>60</cp:revision>
  <dcterms:created xsi:type="dcterms:W3CDTF">2019-11-17T15:43:47Z</dcterms:created>
  <dcterms:modified xsi:type="dcterms:W3CDTF">2021-05-27T21:33:52Z</dcterms:modified>
</cp:coreProperties>
</file>